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0" autoAdjust="0"/>
    <p:restoredTop sz="94660"/>
  </p:normalViewPr>
  <p:slideViewPr>
    <p:cSldViewPr snapToGrid="0">
      <p:cViewPr varScale="1">
        <p:scale>
          <a:sx n="97" d="100"/>
          <a:sy n="97" d="100"/>
        </p:scale>
        <p:origin x="4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5AEEE-5421-40A8-A989-281F6889087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549FF-9872-477A-A6FF-B7824E2C4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515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5AEEE-5421-40A8-A989-281F6889087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549FF-9872-477A-A6FF-B7824E2C4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591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5AEEE-5421-40A8-A989-281F6889087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549FF-9872-477A-A6FF-B7824E2C4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14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5AEEE-5421-40A8-A989-281F6889087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549FF-9872-477A-A6FF-B7824E2C4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724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5AEEE-5421-40A8-A989-281F6889087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549FF-9872-477A-A6FF-B7824E2C4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34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5AEEE-5421-40A8-A989-281F6889087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549FF-9872-477A-A6FF-B7824E2C4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80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5AEEE-5421-40A8-A989-281F6889087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549FF-9872-477A-A6FF-B7824E2C4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658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5AEEE-5421-40A8-A989-281F6889087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549FF-9872-477A-A6FF-B7824E2C4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84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5AEEE-5421-40A8-A989-281F6889087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549FF-9872-477A-A6FF-B7824E2C4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431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5AEEE-5421-40A8-A989-281F6889087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549FF-9872-477A-A6FF-B7824E2C4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745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5AEEE-5421-40A8-A989-281F6889087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D549FF-9872-477A-A6FF-B7824E2C4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94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5AEEE-5421-40A8-A989-281F6889087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549FF-9872-477A-A6FF-B7824E2C4B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194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Provide company name plus your name and title, address, email, and cell number. </a:t>
            </a:r>
          </a:p>
          <a:p>
            <a:endParaRPr lang="en-US" dirty="0"/>
          </a:p>
          <a:p>
            <a:pPr algn="l"/>
            <a:r>
              <a:rPr lang="en-US" dirty="0"/>
              <a:t>NOTE: Your goal is to complete this presentation in </a:t>
            </a:r>
            <a:r>
              <a:rPr lang="en-US" b="1" dirty="0"/>
              <a:t>six</a:t>
            </a:r>
            <a:r>
              <a:rPr lang="en-US" dirty="0"/>
              <a:t> minutes!</a:t>
            </a:r>
          </a:p>
        </p:txBody>
      </p:sp>
    </p:spTree>
    <p:extLst>
      <p:ext uri="{BB962C8B-B14F-4D97-AF65-F5344CB8AC3E}">
        <p14:creationId xmlns:p14="http://schemas.microsoft.com/office/powerpoint/2010/main" val="345899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PROBLEM/OPPORTUNITY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Describe the pain that you're alleviating for potential customers. The goal is to change the pulse rate of the investors / judges / or potential customers.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18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PROPOSITION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Explain the value of your solution / business.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051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UNDERLYING MAGIC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Describe the technology, secret sauce, or magic behind your product. The less text and the more diagrams, stories, schematics, and flowcharts the better. If you have a prototype or demo, this is the time to transition to it. "If a picture is worth 1000 words, a prototype is worth 1,000 pictures."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97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Explain who has your money temporarily in their pockets and how you're going to get it into yours.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68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GO-TO-MARKET PLAN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Explain how you are going to reach your customer without breaking the bank. "Going viral," btw, is not realistic. </a:t>
            </a:r>
          </a:p>
        </p:txBody>
      </p:sp>
    </p:spTree>
    <p:extLst>
      <p:ext uri="{BB962C8B-B14F-4D97-AF65-F5344CB8AC3E}">
        <p14:creationId xmlns:p14="http://schemas.microsoft.com/office/powerpoint/2010/main" val="2379422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COMPETITIVE ANALYSIS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Provide a complete view of the competitive landscape. And saying that you're "more passionate' is utterly meaningless.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60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TEAM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Describe the key members of your management team, board of directors, and board of advisors as well as your major investors. It's okay if you have less than a perfect team. If your team was perfect, you wouldn't be pitching. If it’s just you – that’s fine too.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488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PROJECTIONS AND KEY METRICS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Provide a three-year forecast containing not only dollars but key metrics such as the number of customers and conversion rate. Do a bottom-up, not top-down, analysis. You are not going to get 1 percent of the people in China... Be reasonable and realistic.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084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STATUS, ACCOMPLISHMENTS TO DATE TIMELINE, AND USE OF FUNDS.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Explain the current status of your product, what the next version looks like, and how you'll use this money.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83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352</Words>
  <Application>Microsoft Office PowerPoint</Application>
  <PresentationFormat>Widescreen</PresentationFormat>
  <Paragraphs>22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TITLE</vt:lpstr>
      <vt:lpstr>PROBLEM/OPPORTUNITY </vt:lpstr>
      <vt:lpstr>VALUE PROPOSITION</vt:lpstr>
      <vt:lpstr>UNDERLYING MAGIC</vt:lpstr>
      <vt:lpstr>BUSINESS MODEL</vt:lpstr>
      <vt:lpstr>GO-TO-MARKET PLAN </vt:lpstr>
      <vt:lpstr>COMPETITIVE ANALYSIS </vt:lpstr>
      <vt:lpstr>MANAGEMENT TEAM </vt:lpstr>
      <vt:lpstr>FINANCIAL PROJECTIONS AND KEY METRICS </vt:lpstr>
      <vt:lpstr>CURRENT STATUS, ACCOMPLISHMENTS TO DATE TIMELINE, AND USE OF FUNDS.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RT Brown</dc:creator>
  <cp:lastModifiedBy>RT Brown</cp:lastModifiedBy>
  <cp:revision>4</cp:revision>
  <dcterms:created xsi:type="dcterms:W3CDTF">2025-06-19T16:17:26Z</dcterms:created>
  <dcterms:modified xsi:type="dcterms:W3CDTF">2026-11-02T17:43:30Z</dcterms:modified>
</cp:coreProperties>
</file>